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738D8C-300E-4FFF-920D-9A3D67EB9011}" v="19" dt="2026-08-25T14:59:08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4" d="100"/>
          <a:sy n="54" d="100"/>
        </p:scale>
        <p:origin x="11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Dernbach" userId="d4dba80f-d202-4883-a07a-5f11dd5596ee" providerId="ADAL" clId="{278204EB-69D3-420F-B00A-4B98D1F6A455}"/>
    <pc:docChg chg="modSld">
      <pc:chgData name="John Dernbach" userId="d4dba80f-d202-4883-a07a-5f11dd5596ee" providerId="ADAL" clId="{278204EB-69D3-420F-B00A-4B98D1F6A455}" dt="2026-08-25T14:59:08.180" v="18" actId="1076"/>
      <pc:docMkLst>
        <pc:docMk/>
      </pc:docMkLst>
      <pc:sldChg chg="delSp modSp">
        <pc:chgData name="John Dernbach" userId="d4dba80f-d202-4883-a07a-5f11dd5596ee" providerId="ADAL" clId="{278204EB-69D3-420F-B00A-4B98D1F6A455}" dt="2026-08-25T14:59:08.180" v="18" actId="1076"/>
        <pc:sldMkLst>
          <pc:docMk/>
          <pc:sldMk cId="120512547" sldId="256"/>
        </pc:sldMkLst>
        <pc:picChg chg="mod">
          <ac:chgData name="John Dernbach" userId="d4dba80f-d202-4883-a07a-5f11dd5596ee" providerId="ADAL" clId="{278204EB-69D3-420F-B00A-4B98D1F6A455}" dt="2026-08-25T14:58:53.867" v="15" actId="1076"/>
          <ac:picMkLst>
            <pc:docMk/>
            <pc:sldMk cId="120512547" sldId="256"/>
            <ac:picMk id="1026" creationId="{96FB0CF0-124E-1145-95BE-D1649F53BC02}"/>
          </ac:picMkLst>
        </pc:picChg>
        <pc:picChg chg="mod">
          <ac:chgData name="John Dernbach" userId="d4dba80f-d202-4883-a07a-5f11dd5596ee" providerId="ADAL" clId="{278204EB-69D3-420F-B00A-4B98D1F6A455}" dt="2026-08-25T14:59:08.180" v="18" actId="1076"/>
          <ac:picMkLst>
            <pc:docMk/>
            <pc:sldMk cId="120512547" sldId="256"/>
            <ac:picMk id="1028" creationId="{AB3A23C1-7E9E-3886-D0AF-671A7C58159A}"/>
          </ac:picMkLst>
        </pc:picChg>
        <pc:picChg chg="del">
          <ac:chgData name="John Dernbach" userId="d4dba80f-d202-4883-a07a-5f11dd5596ee" providerId="ADAL" clId="{278204EB-69D3-420F-B00A-4B98D1F6A455}" dt="2026-08-25T14:57:49.811" v="0" actId="21"/>
          <ac:picMkLst>
            <pc:docMk/>
            <pc:sldMk cId="120512547" sldId="256"/>
            <ac:picMk id="1030" creationId="{0BE755AC-8AB7-1413-6CB6-4765E9996A5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7B8F0-F55B-846F-DE35-3F099419DE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DB03FE-BBC4-2DE5-8089-794FB8A45A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CA584-67F9-23E6-FB82-188ADC1E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A0EF6-C31C-FD6C-0883-C3EC17A69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6CD50-6E56-0B98-807F-BF201DB5A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64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BA0F9-35BF-E8BE-7984-69C81FD8A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EB4C7E-C79F-63CA-69D6-DAE3756E8E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87666-71BA-76E1-4340-9E10EC6FC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76FFF-2EE1-FD02-DC83-F051E449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E7BE9-B920-A10A-B2FC-950AB521B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104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1EB5BD-177C-8EE3-2DC1-FBBFF2AAC7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221396-E167-4E81-C590-4ADB13F3D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B09A5-ED79-97A0-476E-EF93FBF16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A9E5D-F8C7-A356-FFF3-6F296B0E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3503B-8950-10EE-6F7A-A97FE1CCE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03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D65E3-EED6-2F42-C26B-4C4D9372A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482B2-AA55-2515-A1D8-47CC32107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76B89-3052-A9DD-7C7B-0487C176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D379F-082B-351B-17E6-E511EA6C8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61CA3-D439-38C3-6BA2-54D831C28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05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4DD3F-EB88-D820-2CEA-925D45BC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10EB5-9C9A-C8C6-1766-D2145555C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C0FD8-F658-4460-80F1-11BABDFBB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85450-7E4F-AEE7-5DE7-ADF74E545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54B4A-BF03-66E3-547D-C15508EB3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1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D28FF-319E-77AC-9B99-ECA5028B5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13F54-90C6-3A94-6C07-A8E2213615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50B97-D1C7-452D-32D1-CECB8EBA5C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1C6476-D1CA-73C3-9C66-F81A8393C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37CEC3-1EC6-94E8-6625-99CB6BFB6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5C85F-B9A5-3041-A521-08AEF5CB2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98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2D172-CABD-BE7F-1996-4339C5CBD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FA9EC-0B90-3F87-1FC9-44E74642A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B6951-C04A-73D9-F72A-3671A053B3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BD807-7C3A-F685-1B17-13E388D534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5576CF-CC05-2DCB-E809-243EC69C83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E805EF-2543-6B43-8B74-C8DBC7926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E6EE19-0B18-EFA6-4647-ECCD03735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9CF5D8-8F76-4F35-A923-66D95425F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9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D8796-419D-16D9-AAE0-988C442C6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A184C0-1D52-A82A-D692-C3D31EE89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69E444-860A-3C1F-EAB3-3716A9D9C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ECA97B-E45E-BB32-2FB4-32B51A048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98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AF36FF-5769-2B53-768A-0BEF291F5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A9600E-7EA1-3016-B7EC-D7EA58723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D42C52-734E-C517-4EA5-0E79D7217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66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DD28-24D9-C984-0F0B-43D131CE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254B2-6777-95B6-227C-2407FAE92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16AB5D-C6EE-22E1-0254-366BB906A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B2484-8D0E-EB15-05E4-0EB1FA48B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1514DA-96F2-3BFD-623A-2E8302B68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D29DB4-9B95-4D51-64A1-40C50F534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04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013EB-D316-F0E2-AB98-6D62A77CC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BDDB0A-BB16-ED3E-6017-4E7DA21892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51F8B1-0A6B-F094-E006-3DE81FF95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CA7973-7A22-3AB3-9194-A67D85796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D8C5E8-0A5B-AD8B-B8DD-9472E3EC2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71411-408A-C93C-210F-08209BF15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88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06ED8F-E6E9-6166-4730-4E4D7D4D2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F52A-08CF-059A-3328-54DC71B1D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3AAE1-EDAC-26DF-E020-5D04512F1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F64AF2-2DA5-4565-BC5F-600426F41230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6BA83-01A6-BFCD-A919-9DB6DED7A6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CE742-9896-0582-FAA1-A080114F0F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599144-CE28-4112-85E8-B55342DEA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02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F4479-8417-B887-0751-1D3989179B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DDE4E5-B895-80F0-8197-6CF2A00B22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7690" y="1710576"/>
            <a:ext cx="3604259" cy="53793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New York City Bar Association - Wikipedia">
            <a:extLst>
              <a:ext uri="{FF2B5EF4-FFF2-40B4-BE49-F238E27FC236}">
                <a16:creationId xmlns:a16="http://schemas.microsoft.com/office/drawing/2014/main" id="{96FB0CF0-124E-1145-95BE-D1649F53B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409" y="1746477"/>
            <a:ext cx="5256292" cy="3526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B3A23C1-7E9E-3886-D0AF-671A7C581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02" y="2355142"/>
            <a:ext cx="5860701" cy="246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125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09e4716-8697-4724-9169-dc73ae0e81a2}" enabled="0" method="" siteId="{509e4716-8697-4724-9169-dc73ae0e81a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Dernbach</dc:creator>
  <cp:lastModifiedBy>John Dernbach</cp:lastModifiedBy>
  <cp:revision>1</cp:revision>
  <dcterms:created xsi:type="dcterms:W3CDTF">2024-07-23T19:59:19Z</dcterms:created>
  <dcterms:modified xsi:type="dcterms:W3CDTF">2026-08-25T14:59:14Z</dcterms:modified>
</cp:coreProperties>
</file>